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293" r:id="rId45"/>
    <p:sldId id="301" r:id="rId46"/>
    <p:sldId id="30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E6C2D-93C6-4BDB-8FCA-6C21DE1C5278}" type="datetimeFigureOut">
              <a:rPr lang="de-DE" smtClean="0"/>
              <a:t>06.09.2021</a:t>
            </a:fld>
            <a:endParaRPr lang="de-DE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de-DE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9D8C3-E89A-4F38-8669-DD22A7AC0E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19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A43C-5EAF-4806-BF23-C30AE530E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D0F8C-DB5A-4620-B5CA-19DBD604A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D9CD-7F20-4FFC-AB61-429E3A3E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E7F0-B34D-4D1F-8AC3-37D26B05DEE2}" type="datetime1">
              <a:rPr lang="ro-RO" smtClean="0"/>
              <a:t>06.09.2021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9E5D3-27D9-437B-8AAF-921B6391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013B0-0DA2-4F3E-B520-A7DE013F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09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C2E2-D25D-4A40-BC7C-FD29B0BE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A8494-797A-4AE6-98E4-B399CAB05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D50F5-A374-43E0-AC69-7502FCFE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7217-E7B4-45F7-B622-10F84B8E0857}" type="datetime1">
              <a:rPr lang="ro-RO" smtClean="0"/>
              <a:t>06.09.2021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17AB0-F22A-4E02-AE10-DEB42494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43341-E72D-4910-B88F-4C50C08C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403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A3820-49F6-4B36-8D55-F73155DE7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18F49-8C25-4021-8EA9-6E8C62EE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003A2-586D-4070-8A5C-249CF949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CC12-33F8-4000-B856-4F69D20B0597}" type="datetime1">
              <a:rPr lang="ro-RO" smtClean="0"/>
              <a:t>06.09.2021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53F23-2841-4775-BBC6-4BEFB780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D9FD7-6923-4E66-878C-98472D35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59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38A8-A41B-4104-877D-E7B2049C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AC3BA-D1FD-47D7-87B0-32AA0AAD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E368-2E51-4DC9-B104-9E7CCE734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5A8A-50B8-450D-A650-D7A5A3DDDF45}" type="datetime1">
              <a:rPr lang="ro-RO" smtClean="0"/>
              <a:t>06.09.2021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8746A-27BB-4867-B1DB-744FEB1E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98FD2-B507-4F3D-9C44-0D9CCB83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50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7C1B-4D22-49B8-9BB7-A3BBAE12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E8C23-58E8-4D46-9886-DF7CC45DB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5D61-2E85-404B-90E3-5B4F97127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A129-8D44-420B-8789-91E9EC3B2468}" type="datetime1">
              <a:rPr lang="ro-RO" smtClean="0"/>
              <a:t>06.09.2021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B3E98-7EEF-4FFA-A515-F12F7305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C2D07-F79D-4A55-B64F-0EC07668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5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E1DD-D969-4DB4-819D-A343B743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F39C-FFA7-4AC6-9873-2E9A12F5D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3CF78-F4F8-4362-9697-2E27E2767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E41D7-E0F0-4B65-B96F-FDA2BFE59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B2E09-2D98-4D83-8F74-B9D4032992AD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9A542-3540-46AF-9D3B-CCF3FC77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EC5EF-2400-48D5-BC49-CE422A87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35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E45F-5B1F-4DEA-833D-86EFF273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85561-AF03-4BA6-A6CC-053FB34F9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F27D9-ED59-4E47-9A8C-7EDD6E769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C393F-728B-4C35-A055-D8B1BD7C7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F1C1C-ED54-4168-A2C6-B7E2F51D2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8A89D-5039-44FE-B1E9-FD8FE626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4EC3-09EC-48F4-A4D9-C694CFD4F09F}" type="datetime1">
              <a:rPr lang="ro-RO" smtClean="0"/>
              <a:t>06.09.2021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C6B995-F863-4DC3-B231-F4D0F3FF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74E97-630A-4F82-BA60-C4E3B0D3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7533-7293-4DE1-9086-5C31E123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27F96-20B0-488E-B8FB-D8F728EB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E0D5C-7AED-4595-B3F1-4D26768D7ED1}" type="datetime1">
              <a:rPr lang="ro-RO" smtClean="0"/>
              <a:t>06.09.2021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00610-E519-4845-94BD-1E6B870F7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99169-E1BF-4A4F-A87A-135BA0B8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2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B459B-4013-441A-BE76-9830F41E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FE1C-387D-4656-AE6B-64F59DFB15D3}" type="datetime1">
              <a:rPr lang="ro-RO" smtClean="0"/>
              <a:t>06.09.2021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0F9F6-30D6-40FA-A9EC-0A205FB7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0077-261E-498F-B515-43F3029B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78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4C75-2D51-4728-B8CB-4AD8FE78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DDFFE-92C8-4363-A474-9DA10663D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FAA07-1000-4E4D-A94F-8FBC600D9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E2E24-CF21-4D69-862E-6B91AE683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4E51-7F03-42B7-B7E9-78E8CE846325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F0798-711A-4AD2-BB01-6230A310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B28CE-5F56-4390-AB8B-9838557A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1FB9-FC09-4757-AC5C-AB11C14F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82249-4E6A-4A98-8C48-63484A864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FC777-D56B-425C-995D-6DF682EFD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E63F0-F419-4FEF-84C4-C1A55103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8A83A-EBAD-4A3A-A789-76EDE4A8FAC9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05D6A-B80F-480B-9554-7A7AF25C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D74AF-CB1B-4C24-B113-2EB54C73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57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5E920-6E4D-497F-9C18-886023402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0D23E-22A9-41EB-A779-923300215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D7734-37EF-481A-B7CC-61055D7232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60272-CF7E-4A2C-AE42-974B2827D468}" type="datetime1">
              <a:rPr lang="ro-RO" smtClean="0"/>
              <a:t>06.09.2021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FB08C-004F-4EAC-9F33-6D3AC3597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1232B-F7F6-4306-8128-EF9532ABF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FD1A9-3478-4090-9EBF-1BC59D914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20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3E188-E618-4AC2-A58D-99B5A7869EBB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86D76-98AD-4D3C-A3F6-9E6BB628D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GB" dirty="0"/>
              <a:t>Bloc </a:t>
            </a:r>
            <a:r>
              <a:rPr lang="en-GB" dirty="0" err="1"/>
              <a:t>Miscare</a:t>
            </a:r>
            <a:endParaRPr lang="en-GB" dirty="0"/>
          </a:p>
          <a:p>
            <a:r>
              <a:rPr lang="en-GB" b="0" dirty="0" err="1"/>
              <a:t>Utilizati</a:t>
            </a:r>
            <a:r>
              <a:rPr lang="en-GB" b="0" dirty="0"/>
              <a:t> </a:t>
            </a:r>
            <a:r>
              <a:rPr lang="en-GB" b="0" dirty="0" err="1"/>
              <a:t>comanda</a:t>
            </a:r>
            <a:r>
              <a:rPr lang="en-GB" b="0" dirty="0"/>
              <a:t> in </a:t>
            </a:r>
            <a:r>
              <a:rPr lang="en-GB" b="0" dirty="0" err="1"/>
              <a:t>categoria</a:t>
            </a:r>
            <a:r>
              <a:rPr lang="en-GB" b="0" dirty="0"/>
              <a:t> </a:t>
            </a:r>
            <a:r>
              <a:rPr lang="en-GB" b="0" dirty="0" err="1"/>
              <a:t>Miscare</a:t>
            </a:r>
            <a:r>
              <a:rPr lang="en-GB" b="0" dirty="0"/>
              <a:t> – care </a:t>
            </a:r>
            <a:r>
              <a:rPr lang="en-GB" b="0" dirty="0" err="1"/>
              <a:t>contine</a:t>
            </a:r>
            <a:r>
              <a:rPr lang="en-GB" b="0" dirty="0"/>
              <a:t> </a:t>
            </a:r>
            <a:r>
              <a:rPr lang="en-GB" b="0" dirty="0" err="1"/>
              <a:t>toate</a:t>
            </a:r>
            <a:r>
              <a:rPr lang="en-GB" b="0" dirty="0"/>
              <a:t> </a:t>
            </a:r>
            <a:r>
              <a:rPr lang="en-GB" b="0" dirty="0" err="1"/>
              <a:t>miscarile</a:t>
            </a:r>
            <a:r>
              <a:rPr lang="en-GB" b="0" dirty="0"/>
              <a:t> </a:t>
            </a:r>
            <a:r>
              <a:rPr lang="en-GB" b="0" dirty="0" err="1"/>
              <a:t>figurilor</a:t>
            </a:r>
            <a:r>
              <a:rPr lang="en-GB" b="0" dirty="0"/>
              <a:t> (sprite). </a:t>
            </a:r>
            <a:r>
              <a:rPr lang="en-GB" b="0" dirty="0" err="1"/>
              <a:t>Muta</a:t>
            </a:r>
            <a:r>
              <a:rPr lang="en-GB" b="0" dirty="0"/>
              <a:t> </a:t>
            </a:r>
            <a:r>
              <a:rPr lang="en-GB" b="0" dirty="0" err="1"/>
              <a:t>Sprtie</a:t>
            </a:r>
            <a:r>
              <a:rPr lang="en-GB" b="0" dirty="0"/>
              <a:t> </a:t>
            </a:r>
            <a:r>
              <a:rPr lang="en-GB" b="0" dirty="0" err="1"/>
              <a:t>folosind</a:t>
            </a:r>
            <a:r>
              <a:rPr lang="en-GB" b="0" dirty="0"/>
              <a:t> “</a:t>
            </a:r>
            <a:r>
              <a:rPr lang="en-GB" b="0" dirty="0" err="1"/>
              <a:t>misca</a:t>
            </a:r>
            <a:r>
              <a:rPr lang="en-GB" b="0" dirty="0"/>
              <a:t> n </a:t>
            </a:r>
            <a:r>
              <a:rPr lang="en-GB" b="0" dirty="0" err="1"/>
              <a:t>pasi</a:t>
            </a:r>
            <a:r>
              <a:rPr lang="en-GB" b="0" dirty="0"/>
              <a:t>”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048B49-FB5C-4624-8937-31D9D27A52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2" y="2718025"/>
            <a:ext cx="5504944" cy="36383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9FD09-8D05-44BD-9474-6ED46A389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1. Start Program cu </a:t>
            </a:r>
            <a:r>
              <a:rPr lang="en-GB" dirty="0" err="1"/>
              <a:t>clik</a:t>
            </a:r>
            <a:r>
              <a:rPr lang="en-GB" dirty="0"/>
              <a:t> pe </a:t>
            </a:r>
            <a:r>
              <a:rPr lang="en-GB" dirty="0" err="1"/>
              <a:t>drapelul</a:t>
            </a:r>
            <a:r>
              <a:rPr lang="en-GB" dirty="0"/>
              <a:t> </a:t>
            </a:r>
            <a:r>
              <a:rPr lang="en-GB" dirty="0" err="1"/>
              <a:t>verde</a:t>
            </a:r>
            <a:endParaRPr lang="en-GB" dirty="0"/>
          </a:p>
          <a:p>
            <a:r>
              <a:rPr lang="en-GB" dirty="0"/>
              <a:t>2. </a:t>
            </a:r>
            <a:r>
              <a:rPr lang="en-GB" dirty="0" err="1"/>
              <a:t>Muta</a:t>
            </a:r>
            <a:r>
              <a:rPr lang="en-GB" dirty="0"/>
              <a:t> </a:t>
            </a:r>
            <a:r>
              <a:rPr lang="en-GB" dirty="0" err="1"/>
              <a:t>figura</a:t>
            </a:r>
            <a:r>
              <a:rPr lang="en-GB" dirty="0"/>
              <a:t> 50 </a:t>
            </a:r>
            <a:r>
              <a:rPr lang="en-GB" dirty="0" err="1"/>
              <a:t>pasi</a:t>
            </a:r>
            <a:endParaRPr lang="en-GB" dirty="0"/>
          </a:p>
          <a:p>
            <a:r>
              <a:rPr lang="en-GB" dirty="0"/>
              <a:t>3. </a:t>
            </a:r>
            <a:r>
              <a:rPr lang="en-GB" dirty="0" err="1"/>
              <a:t>Muta</a:t>
            </a:r>
            <a:r>
              <a:rPr lang="en-GB" dirty="0"/>
              <a:t> </a:t>
            </a:r>
            <a:r>
              <a:rPr lang="en-GB" dirty="0" err="1"/>
              <a:t>figura</a:t>
            </a:r>
            <a:r>
              <a:rPr lang="en-GB" dirty="0"/>
              <a:t> 50pasi </a:t>
            </a:r>
            <a:r>
              <a:rPr lang="en-GB" dirty="0" err="1"/>
              <a:t>dupa</a:t>
            </a:r>
            <a:r>
              <a:rPr lang="en-GB" dirty="0"/>
              <a:t> 1 </a:t>
            </a:r>
            <a:r>
              <a:rPr lang="en-GB" dirty="0" err="1"/>
              <a:t>secunda</a:t>
            </a:r>
            <a:r>
              <a:rPr lang="en-GB" dirty="0"/>
              <a:t> </a:t>
            </a:r>
          </a:p>
        </p:txBody>
      </p:sp>
      <p:pic>
        <p:nvPicPr>
          <p:cNvPr id="10" name="Content Placeholder 9" descr="Diagram&#10;&#10;Description automatically generated with low confidence">
            <a:extLst>
              <a:ext uri="{FF2B5EF4-FFF2-40B4-BE49-F238E27FC236}">
                <a16:creationId xmlns:a16="http://schemas.microsoft.com/office/drawing/2014/main" id="{518F0167-66DF-4BFC-AAC7-6D78CD8BA9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451" y="2718025"/>
            <a:ext cx="5539117" cy="3638325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0DAEE68-1F66-4D94-AB9D-036BDAC1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EEAF-5F39-4453-9524-B48C39A2CF6C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BCC5F39-F5EF-4898-95A4-EF1A50216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2958FC1-D1BC-47E9-9612-129F7FB6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</a:t>
            </a:fld>
            <a:endParaRPr lang="en-GB"/>
          </a:p>
        </p:txBody>
      </p:sp>
      <p:pic>
        <p:nvPicPr>
          <p:cNvPr id="11" name="Imagine 10">
            <a:extLst>
              <a:ext uri="{FF2B5EF4-FFF2-40B4-BE49-F238E27FC236}">
                <a16:creationId xmlns:a16="http://schemas.microsoft.com/office/drawing/2014/main" id="{2517E371-64DE-4640-ACD7-F49CC149A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2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41332F-1984-429B-89B4-17D195A12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2" y="2505075"/>
            <a:ext cx="5263778" cy="38512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D78719DE-BFCE-4B98-9FA2-A838035E98B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9" y="2610678"/>
            <a:ext cx="6138791" cy="3273287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7A2F3EF-485F-4940-99EE-A0112382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AAFE6-8F2C-4913-A7F5-EFC850BB754B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C5BA588-5A54-437A-97E5-443A0EB4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891E3E40-0113-4811-BC81-1E84FF62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10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B6C21BD-FC9A-405E-B1E5-1316BBAC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1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CBF9F464-6C39-44DC-9F6B-691C642CE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7A13A69-17E8-4094-8ECD-1C98E2C8A7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37" y="2505075"/>
            <a:ext cx="5256770" cy="38512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CEF97234-A32A-49F8-8A5A-14589D81C0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73" y="2505076"/>
            <a:ext cx="6103392" cy="3471654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9D12D1D-A0ED-4C42-8284-0BFD07B3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7868-C575-49B1-BEFA-FA04335B7ED7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21B1AF5-39F5-4943-AD06-B86A6F7B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5BE3389-DF40-4B01-810F-A2D3E626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11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C6750E3-FDED-40B8-B6FD-6D2B4B18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1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19D37648-C38A-4BF7-BE9D-6A526523D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7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Word&#10;&#10;Description automatically generated with medium confidence">
            <a:extLst>
              <a:ext uri="{FF2B5EF4-FFF2-40B4-BE49-F238E27FC236}">
                <a16:creationId xmlns:a16="http://schemas.microsoft.com/office/drawing/2014/main" id="{66D28748-7CE8-45F4-A362-AEC833318B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64" y="3021374"/>
            <a:ext cx="3627434" cy="26519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F94822-1E25-4CB6-9182-85B1A5D690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785" y="2910874"/>
            <a:ext cx="4580017" cy="2872989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1542B59-B595-4098-AC4D-B552C6C2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FBA95-2C9C-47E9-98BE-B13892A221EF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FAACA6A-985A-4C05-A4F7-E4B8F77B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711F895-7820-40E6-95AB-C8AB55B0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12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3D6229-5A44-42CC-852D-7E89C4C1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1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80354EB7-E00B-4B58-9A1B-A87C5514E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D47061F0-761F-401D-AF41-A5F273F2F0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35" y="2505075"/>
            <a:ext cx="2636093" cy="36845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4DEBE-0AAB-409F-AB02-3B7F76A7A1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D0BA8F4-8249-48DB-A882-772F0D6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4A1B-FF4B-4D55-BF4F-55C6D9A23D4D}" type="datetime1">
              <a:rPr lang="ro-RO" smtClean="0"/>
              <a:t>06.09.2021</a:t>
            </a:fld>
            <a:endParaRPr lang="en-GB"/>
          </a:p>
        </p:txBody>
      </p:sp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6618633D-F0AA-4F9E-90FE-1F326457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B586CFEA-BE6D-4B8A-B3EC-D3299C5E0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13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67792D-CE29-45AA-B59B-A3EE2486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3" name="Imagine 12">
            <a:extLst>
              <a:ext uri="{FF2B5EF4-FFF2-40B4-BE49-F238E27FC236}">
                <a16:creationId xmlns:a16="http://schemas.microsoft.com/office/drawing/2014/main" id="{71CE7CE6-5141-4B62-82D6-1B3F65235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4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Content Placeholder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1FF6DC-9F90-4BC5-854D-B0CE09CD04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07" y="2926116"/>
            <a:ext cx="3162574" cy="2842506"/>
          </a:xfrm>
        </p:spPr>
      </p:pic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215167E6-799F-453C-AA82-26ECD0D6E8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41" y="3040425"/>
            <a:ext cx="3939881" cy="2613887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87A4477-29AD-4674-8B42-4010BE9E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B2DAD-66E1-4EA0-830C-AE14FA6CB0AF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50F58499-E182-486E-A5B1-4F54E6D6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837EDF4B-900D-4A59-8A75-79E274C2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14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D29F96-0EDB-4AA5-A3E0-1301C436C574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3" name="Imagine 12">
            <a:extLst>
              <a:ext uri="{FF2B5EF4-FFF2-40B4-BE49-F238E27FC236}">
                <a16:creationId xmlns:a16="http://schemas.microsoft.com/office/drawing/2014/main" id="{B02FB2D7-85DC-4650-BEA1-A9ACCB1FB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0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C3A394F2-EB6C-4669-A033-4FEB2B2A9E5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905" y="2807995"/>
            <a:ext cx="3901778" cy="3078747"/>
          </a:xfrm>
        </p:spPr>
      </p:pic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644CCC-46D2-42C4-A3BB-9AC4500FA5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82" y="3028995"/>
            <a:ext cx="3909399" cy="263674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2CC26D8-8218-4038-8DBD-3809F64A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655E1-102D-4452-AF88-53B199AEB9A1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E933A458-4F58-4EE2-BFC6-D103BC8F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2F62EC26-A53A-4E86-9E28-535BB589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369C1E-6A1D-409B-A8D5-631810481975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599F0610-0B59-46E9-81BA-6D3E1B745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8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6B4B016-1BF2-409D-8271-A06E010AB6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85" y="3284287"/>
            <a:ext cx="4359018" cy="2126164"/>
          </a:xfrm>
        </p:spPr>
      </p:pic>
      <p:pic>
        <p:nvPicPr>
          <p:cNvPr id="8" name="Content Placeholder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2FC1399-5C5D-4412-BDCE-D51AAEF2AC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51" y="2979460"/>
            <a:ext cx="4153260" cy="2735817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62CF5059-6A10-4D25-A123-0E14D21F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3FF15-AE99-413B-A4AD-87A1D79FBF36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59487B9-94AB-46AD-BF0D-FA0C424F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7F128DDC-BD73-4155-BA3B-35CC7F8C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16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800922A-A20C-4D4A-93E2-31B7F87D4C7F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C92A88C6-D096-4EC0-A273-479D33B31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0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2209F28-8957-4C5E-853B-54D1057609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285" y="3284287"/>
            <a:ext cx="4359018" cy="2126164"/>
          </a:xfrm>
        </p:spPr>
      </p:pic>
      <p:pic>
        <p:nvPicPr>
          <p:cNvPr id="8" name="Content Placeholder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4765A84-4BB6-4802-A267-37E238DCB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51" y="2979460"/>
            <a:ext cx="4153260" cy="2735817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49159A9-B2FB-4859-848F-3B603AE7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1A37-0016-43B3-92A8-85937CD733C6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FCBF7D39-1C19-4B2F-9A81-79520E5C5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16B9747-B7B8-4FB4-8987-3192F0BE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17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033B10-BC23-43F9-BF12-916186C8C0F5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CCF2A7F-1411-4197-B7ED-7988FA4F8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5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A5EEF5E-B378-4F6A-A46F-743CE74A39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87" y="3166166"/>
            <a:ext cx="3840813" cy="2362405"/>
          </a:xfr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F2801B3C-9B25-4C29-8668-1699693F41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86" y="3032805"/>
            <a:ext cx="4054191" cy="262912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120C3B3-8EE5-485D-B356-09B735C03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0688-0BE2-4633-9A8A-BA65DACF2950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BA42FD2-971C-42C8-9665-D3029595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435255C6-360A-461C-94FD-1A791BCF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18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A0EDE1-3A0B-401E-9B8E-C6BEBCFBE758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E78C838-8E7A-4381-B5B2-1BEB0FF8F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2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BC523AF4-D747-4D06-B08C-267C88EBDB9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15" y="3227132"/>
            <a:ext cx="4115157" cy="2240474"/>
          </a:xfrm>
        </p:spPr>
      </p:pic>
      <p:pic>
        <p:nvPicPr>
          <p:cNvPr id="8" name="Content Placeholder 7" descr="Text&#10;&#10;Description automatically generated with low confidence">
            <a:extLst>
              <a:ext uri="{FF2B5EF4-FFF2-40B4-BE49-F238E27FC236}">
                <a16:creationId xmlns:a16="http://schemas.microsoft.com/office/drawing/2014/main" id="{E5FE1FBB-8947-4B53-8F26-AB98A16EB1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17" y="3028995"/>
            <a:ext cx="4031329" cy="263674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AA99333-B2BB-448D-83D1-76EECED3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31E2-0BFE-43D7-BFF9-F1984E486912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F9ED638-26E2-4628-959D-6477075A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5413482-2C93-41A3-9C16-C822F455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19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07C02-0F1E-46A8-A588-0C0D6220C00C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1202A63E-5653-49E9-885E-45E3378A7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D6CAEE-99D6-4D60-BD6E-7B4A169AC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862470"/>
            <a:ext cx="5460548" cy="3322968"/>
          </a:xfrm>
        </p:spPr>
      </p:pic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3146A5E-DEEA-4614-B38E-56F15573A4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496" y="2877937"/>
            <a:ext cx="4823043" cy="3307502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8B9C5E3-69F5-4F98-80AF-6594F7A3A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30892-1C1B-42CA-9AC2-CFCFBCA2B4FD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B132B83-8316-45E6-A15A-5CAD2E4B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417410FA-BF90-4B60-A7A9-7DB101B7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</a:t>
            </a:fld>
            <a:endParaRPr lang="en-GB"/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E0E99F8E-142D-439D-85BD-76E18A1AF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8A7F45C-94BF-45A0-96D2-CA87646A6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61860" cy="1075290"/>
          </a:xfr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GB" dirty="0"/>
              <a:t>Bloc </a:t>
            </a:r>
            <a:r>
              <a:rPr lang="en-GB" dirty="0" err="1"/>
              <a:t>Miscare</a:t>
            </a:r>
            <a:endParaRPr lang="en-GB" dirty="0"/>
          </a:p>
          <a:p>
            <a:r>
              <a:rPr lang="en-GB" b="0" dirty="0" err="1"/>
              <a:t>Utilizati</a:t>
            </a:r>
            <a:r>
              <a:rPr lang="en-GB" b="0" dirty="0"/>
              <a:t> </a:t>
            </a:r>
            <a:r>
              <a:rPr lang="en-GB" b="0" dirty="0" err="1"/>
              <a:t>comanda</a:t>
            </a:r>
            <a:r>
              <a:rPr lang="en-GB" b="0" dirty="0"/>
              <a:t> in </a:t>
            </a:r>
            <a:r>
              <a:rPr lang="en-GB" b="0" dirty="0" err="1"/>
              <a:t>categoria</a:t>
            </a:r>
            <a:r>
              <a:rPr lang="en-GB" b="0" dirty="0"/>
              <a:t> </a:t>
            </a:r>
            <a:r>
              <a:rPr lang="en-GB" b="0" dirty="0" err="1"/>
              <a:t>Miscare</a:t>
            </a:r>
            <a:r>
              <a:rPr lang="en-GB" b="0" dirty="0"/>
              <a:t> – care </a:t>
            </a:r>
            <a:r>
              <a:rPr lang="en-GB" b="0" dirty="0" err="1"/>
              <a:t>contine</a:t>
            </a:r>
            <a:r>
              <a:rPr lang="en-GB" b="0" dirty="0"/>
              <a:t> </a:t>
            </a:r>
            <a:r>
              <a:rPr lang="en-GB" b="0" dirty="0" err="1"/>
              <a:t>toate</a:t>
            </a:r>
            <a:r>
              <a:rPr lang="en-GB" b="0" dirty="0"/>
              <a:t> </a:t>
            </a:r>
            <a:r>
              <a:rPr lang="en-GB" b="0" dirty="0" err="1"/>
              <a:t>miscarile</a:t>
            </a:r>
            <a:r>
              <a:rPr lang="en-GB" b="0" dirty="0"/>
              <a:t> </a:t>
            </a:r>
            <a:r>
              <a:rPr lang="en-GB" b="0" dirty="0" err="1"/>
              <a:t>figurilor</a:t>
            </a:r>
            <a:r>
              <a:rPr lang="en-GB" b="0" dirty="0"/>
              <a:t> (sprite). </a:t>
            </a:r>
            <a:r>
              <a:rPr lang="en-GB" b="0" dirty="0" err="1"/>
              <a:t>Muta</a:t>
            </a:r>
            <a:r>
              <a:rPr lang="en-GB" b="0" dirty="0"/>
              <a:t> </a:t>
            </a:r>
            <a:r>
              <a:rPr lang="en-GB" b="0" dirty="0" err="1"/>
              <a:t>Sprtie</a:t>
            </a:r>
            <a:r>
              <a:rPr lang="en-GB" b="0" dirty="0"/>
              <a:t> </a:t>
            </a:r>
            <a:r>
              <a:rPr lang="en-GB" b="0" dirty="0" err="1"/>
              <a:t>folosind</a:t>
            </a:r>
            <a:r>
              <a:rPr lang="en-GB" b="0" dirty="0"/>
              <a:t> “</a:t>
            </a:r>
            <a:r>
              <a:rPr lang="en-GB" b="0" dirty="0" err="1"/>
              <a:t>misca</a:t>
            </a:r>
            <a:r>
              <a:rPr lang="en-GB" b="0" dirty="0"/>
              <a:t> n </a:t>
            </a:r>
            <a:r>
              <a:rPr lang="en-GB" b="0" dirty="0" err="1"/>
              <a:t>pasi</a:t>
            </a:r>
            <a:r>
              <a:rPr lang="en-GB" b="0" dirty="0"/>
              <a:t>”</a:t>
            </a:r>
          </a:p>
          <a:p>
            <a:endParaRPr lang="en-GB" b="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B103A9A-3F41-4CEA-A039-4392809B10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012636" cy="1075290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1. Start Program cu </a:t>
            </a:r>
            <a:r>
              <a:rPr lang="en-GB" dirty="0" err="1"/>
              <a:t>clik</a:t>
            </a:r>
            <a:r>
              <a:rPr lang="en-GB" dirty="0"/>
              <a:t> pe </a:t>
            </a:r>
            <a:r>
              <a:rPr lang="en-GB" dirty="0" err="1"/>
              <a:t>drapelul</a:t>
            </a:r>
            <a:r>
              <a:rPr lang="en-GB" dirty="0"/>
              <a:t> </a:t>
            </a:r>
            <a:r>
              <a:rPr lang="en-GB" dirty="0" err="1"/>
              <a:t>verde</a:t>
            </a:r>
            <a:endParaRPr lang="en-GB" dirty="0"/>
          </a:p>
          <a:p>
            <a:r>
              <a:rPr lang="en-GB" dirty="0"/>
              <a:t>2. </a:t>
            </a:r>
            <a:r>
              <a:rPr lang="en-GB" dirty="0" err="1"/>
              <a:t>Muta</a:t>
            </a:r>
            <a:r>
              <a:rPr lang="en-GB" dirty="0"/>
              <a:t> </a:t>
            </a:r>
            <a:r>
              <a:rPr lang="en-GB" dirty="0" err="1"/>
              <a:t>figura</a:t>
            </a:r>
            <a:r>
              <a:rPr lang="en-GB" dirty="0"/>
              <a:t> 30 </a:t>
            </a:r>
            <a:r>
              <a:rPr lang="en-GB" dirty="0" err="1"/>
              <a:t>pasi</a:t>
            </a:r>
            <a:endParaRPr lang="en-GB" dirty="0"/>
          </a:p>
          <a:p>
            <a:r>
              <a:rPr lang="en-GB" dirty="0"/>
              <a:t>3. </a:t>
            </a:r>
            <a:r>
              <a:rPr lang="en-GB" dirty="0" err="1"/>
              <a:t>Muta</a:t>
            </a:r>
            <a:r>
              <a:rPr lang="en-GB" dirty="0"/>
              <a:t> </a:t>
            </a:r>
            <a:r>
              <a:rPr lang="en-GB" dirty="0" err="1"/>
              <a:t>figura</a:t>
            </a:r>
            <a:r>
              <a:rPr lang="en-GB" dirty="0"/>
              <a:t> 60pasi </a:t>
            </a:r>
            <a:r>
              <a:rPr lang="en-GB" dirty="0" err="1"/>
              <a:t>dupa</a:t>
            </a:r>
            <a:r>
              <a:rPr lang="en-GB" dirty="0"/>
              <a:t> 1 </a:t>
            </a:r>
            <a:r>
              <a:rPr lang="en-GB" dirty="0" err="1"/>
              <a:t>secunda</a:t>
            </a:r>
            <a:r>
              <a:rPr lang="en-GB" dirty="0"/>
              <a:t> </a:t>
            </a:r>
          </a:p>
          <a:p>
            <a:r>
              <a:rPr lang="en-GB" dirty="0"/>
              <a:t>4. </a:t>
            </a:r>
            <a:r>
              <a:rPr lang="en-GB" dirty="0" err="1"/>
              <a:t>Muta</a:t>
            </a:r>
            <a:r>
              <a:rPr lang="en-GB" dirty="0"/>
              <a:t> </a:t>
            </a:r>
            <a:r>
              <a:rPr lang="en-GB" dirty="0" err="1"/>
              <a:t>figura</a:t>
            </a:r>
            <a:r>
              <a:rPr lang="en-GB" dirty="0"/>
              <a:t> 90 </a:t>
            </a:r>
            <a:r>
              <a:rPr lang="en-GB" dirty="0" err="1"/>
              <a:t>pasi</a:t>
            </a:r>
            <a:r>
              <a:rPr lang="en-GB" dirty="0"/>
              <a:t> </a:t>
            </a:r>
            <a:r>
              <a:rPr lang="en-GB" dirty="0" err="1"/>
              <a:t>dupa</a:t>
            </a:r>
            <a:r>
              <a:rPr lang="en-GB" dirty="0"/>
              <a:t> 1 sec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8CD3C34-A659-4023-814A-68363F315AD5}"/>
              </a:ext>
            </a:extLst>
          </p:cNvPr>
          <p:cNvSpPr txBox="1">
            <a:spLocks/>
          </p:cNvSpPr>
          <p:nvPr/>
        </p:nvSpPr>
        <p:spPr>
          <a:xfrm>
            <a:off x="836612" y="225908"/>
            <a:ext cx="10515600" cy="13255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/>
              <a:t>Scratch – Caiet de Activitati Nr  1</a:t>
            </a:r>
            <a:br>
              <a:rPr lang="en-GB" b="1"/>
            </a:br>
            <a:r>
              <a:rPr lang="en-GB" b="1"/>
              <a:t>Level  1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6579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E591D29-9158-43E4-9BB3-71924A5ED3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613" y="3021374"/>
            <a:ext cx="4412362" cy="2651990"/>
          </a:xfrm>
        </p:spPr>
      </p:pic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D99E91-8948-4EB3-8C96-FF15785FF0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53" y="3025184"/>
            <a:ext cx="3414056" cy="2644369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608FCBB-AAED-4CA0-A4E9-F102D922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276FA-0E29-46EE-9D8A-9E7B23CC4C2F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D85C6BB-B0C4-41D1-8ABC-2042E718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71E0396-CC4F-4598-8B12-7F69E137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20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333A87-F992-4C9C-90E8-96396B2120B6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5522FD21-8DC9-4914-96C7-C218B72F0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B0E144C-16FD-49E7-9836-4D490DD163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87" y="3166166"/>
            <a:ext cx="3840813" cy="2362405"/>
          </a:xfr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9961ED11-F373-4B5F-A0C9-F7063B5242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86" y="3032805"/>
            <a:ext cx="4054191" cy="262912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D38FE3E-FDBA-4476-AB1A-73E5571EF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BA2F-0E00-48D8-A365-14192D5465E4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91B4A112-E482-4037-B160-108E0496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B1FCAC06-9679-45CA-A5B6-7DDB06A0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21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244CE9-FD1D-4064-9998-62FAD7B5FBA5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0401BDE-D7CC-4D62-AA06-981F50D28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4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6510C4AB-8924-4ADB-8128-FA3CFBA206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15" y="3227132"/>
            <a:ext cx="4115157" cy="2240474"/>
          </a:xfrm>
        </p:spPr>
      </p:pic>
      <p:pic>
        <p:nvPicPr>
          <p:cNvPr id="8" name="Content Placeholder 7" descr="Text&#10;&#10;Description automatically generated with low confidence">
            <a:extLst>
              <a:ext uri="{FF2B5EF4-FFF2-40B4-BE49-F238E27FC236}">
                <a16:creationId xmlns:a16="http://schemas.microsoft.com/office/drawing/2014/main" id="{A1BFEB27-4A16-4D50-94CD-359D766C38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17" y="3028995"/>
            <a:ext cx="4031329" cy="263674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C15F42B-91CA-4D46-9FF2-D29249EC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0E6D-D827-4EA1-9509-F530CB3D4477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7CF9905-540D-4070-A626-1351D18D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B643215-526D-4BA6-AE12-DF0A3BA2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22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241DE33-F69B-4C4E-B947-76BD1A632D3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6B660619-FDCA-492D-BEDB-40331BB89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69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70D22DE-1F4C-47F4-A8B7-184B160621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613" y="3021374"/>
            <a:ext cx="4412362" cy="2651990"/>
          </a:xfrm>
        </p:spPr>
      </p:pic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107FC-1F9B-4ADC-A8ED-127D83C347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53" y="3025184"/>
            <a:ext cx="3414056" cy="2644369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23B6573-00CC-4571-A177-528DCF8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6D0D-6F9F-4A8B-8283-FF622D5B9E7B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99696701-1AC1-44D4-B984-FED8F2EE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261B7105-1297-47E3-94A0-98E22BA2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23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1B5041B-B4D7-40EE-9024-04F6755253A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22E4E374-DBEE-4003-BB0E-99D22CC07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8807CF7-4425-47B5-A507-ED8B279329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613" y="3021374"/>
            <a:ext cx="4412362" cy="2651990"/>
          </a:xfrm>
        </p:spPr>
      </p:pic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2EA06F-70A2-44C4-8C3C-440776123E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53" y="3025184"/>
            <a:ext cx="3414056" cy="2644369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EA5F572-7593-42F3-A439-87D635015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D062-C7C0-4A96-895D-DCCC1E69E62A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5B8C59BD-3126-4476-9B71-EC373611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260EC56-99B9-4ABB-8DBF-E527DE50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24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C57E419-8AB7-466E-90E8-0751F942FF1A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6128EFF2-6BCC-4191-A275-658BACE72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7609DDE-16AF-40F5-AF69-FFBAFAF8D9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53" y="3006133"/>
            <a:ext cx="3939881" cy="2682472"/>
          </a:xfrm>
        </p:spPr>
      </p:pic>
      <p:pic>
        <p:nvPicPr>
          <p:cNvPr id="8" name="Content Placeholder 7" descr="Diagram, text&#10;&#10;Description automatically generated">
            <a:extLst>
              <a:ext uri="{FF2B5EF4-FFF2-40B4-BE49-F238E27FC236}">
                <a16:creationId xmlns:a16="http://schemas.microsoft.com/office/drawing/2014/main" id="{E57987A8-218C-4A0F-ABEA-C3C7E64A7C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96" y="3036615"/>
            <a:ext cx="4267570" cy="2621507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90C8FFE-A25B-48CA-BD13-A06EB37B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C8BB-D260-418C-8048-5FF146B62A56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0C9149E2-2DC2-4D4C-AD58-43FDF4C7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405EFF5-193F-477B-A180-003C7272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1B2D75B-6891-4B72-8191-476E2D27B1C6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27C86D7C-8BC2-4457-AC2E-3B1910413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2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3BE09A0-F853-4399-B369-C62BEECC3C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53" y="3006133"/>
            <a:ext cx="3939881" cy="2682472"/>
          </a:xfrm>
        </p:spPr>
      </p:pic>
      <p:pic>
        <p:nvPicPr>
          <p:cNvPr id="8" name="Content Placeholder 7" descr="Diagram, text&#10;&#10;Description automatically generated">
            <a:extLst>
              <a:ext uri="{FF2B5EF4-FFF2-40B4-BE49-F238E27FC236}">
                <a16:creationId xmlns:a16="http://schemas.microsoft.com/office/drawing/2014/main" id="{6856703B-AEDC-4D36-B945-DE34371047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96" y="3036615"/>
            <a:ext cx="4267570" cy="2621507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054027B-187C-448A-A0FF-524CE944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24532-7D23-4382-AB63-214998596FE6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EC20F78-3580-461D-AFE4-AABE6B38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FE8FC0B-048C-47D1-B20A-936E6093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26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0EC4E7-AE48-4B55-BCF5-13A83ED6FA5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A5BC3FFA-B60E-47EB-AE44-FE9E690BD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C423FCFE-EAA0-47A7-A617-9060D7D295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507" y="2998512"/>
            <a:ext cx="3162574" cy="2697714"/>
          </a:xfrm>
        </p:spPr>
      </p:pic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82955D-5136-4F45-9994-8F821D01CA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22" y="3021374"/>
            <a:ext cx="3436918" cy="2651990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29295A1-4E24-45F6-9B50-DBFA796C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64996-57A3-43C3-B5E6-0B9BDDD9F46B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13964A79-1CD6-4572-888B-8463BD8D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0B94C44-7FE7-4CB3-AA35-2919A47C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27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156F6B-CB40-4C81-9BF1-68BC8C29FE63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2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41F57BA5-09F4-465D-A02B-124A1DC12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08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8F19C498-8E6C-41E8-A2B3-4F570CAD51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336" y="3192839"/>
            <a:ext cx="3878916" cy="2309060"/>
          </a:xfrm>
        </p:spPr>
      </p:pic>
      <p:pic>
        <p:nvPicPr>
          <p:cNvPr id="8" name="Content Placeholder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B55738E-A18A-4411-A465-3C53FCDC5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05" y="3028995"/>
            <a:ext cx="3375953" cy="263674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670E6AC-390E-4E37-B731-87792EF5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F379-9108-48B5-81DC-B8B360944EB1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96ECAB4-623B-4073-BA69-0885A737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ACEFEFF-5344-4EEA-848F-01469CFA9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28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14851F-BD2B-4086-AEDF-391E778C01C3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629B5717-58B7-419E-A78B-B7BA26FF8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9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80F04F0-43C4-43A9-94DF-7A1F045895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24" y="3189028"/>
            <a:ext cx="3223539" cy="2316681"/>
          </a:xfrm>
        </p:spPr>
      </p:pic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77EA8E67-29E1-41DD-B954-5F29BF1D9F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75" y="3025184"/>
            <a:ext cx="4061812" cy="2644369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CD4B049-74A5-46B2-9244-D345B20D8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D8A52-858D-487A-8E1D-D68219D999BC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9C154B0E-7940-46BC-967E-FB7223FF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2F497D1F-B7EE-4478-A660-700EB891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29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0FF8B25-E86F-4C1A-A29E-D49B45F67AF7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C7970DC3-9EA9-47EF-A0C4-41D91438F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0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96CEC-90A1-41EE-919C-B807B8F79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E65E6FF2-FF1F-41C3-8587-E6A6610389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79" y="2771982"/>
            <a:ext cx="5548296" cy="344515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D88D1-9082-4DB6-8C10-04B5FC722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Content Placeholder 13" descr="Timeline&#10;&#10;Description automatically generated">
            <a:extLst>
              <a:ext uri="{FF2B5EF4-FFF2-40B4-BE49-F238E27FC236}">
                <a16:creationId xmlns:a16="http://schemas.microsoft.com/office/drawing/2014/main" id="{705B73C0-0368-4EA9-9090-5F284F48EB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279" y="2816741"/>
            <a:ext cx="4880934" cy="3539609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4F76F51-70ED-4FBE-81B9-1305F25E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10FB-FE98-4C9A-A896-8C9C0CB54FF5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6F692ACC-5A61-4F89-BCB5-0C807D23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CC59DD5-1777-4E1B-9E49-613CE46D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</a:t>
            </a:fld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BC6918F-A738-4E1E-81A4-C9E7ACA4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1</a:t>
            </a:r>
          </a:p>
        </p:txBody>
      </p:sp>
      <p:pic>
        <p:nvPicPr>
          <p:cNvPr id="17" name="Imagine 16">
            <a:extLst>
              <a:ext uri="{FF2B5EF4-FFF2-40B4-BE49-F238E27FC236}">
                <a16:creationId xmlns:a16="http://schemas.microsoft.com/office/drawing/2014/main" id="{833A3279-2462-41C4-8A63-EFEA2B7EE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472AD38-D233-41D8-A7F5-3F56A8E347EC}"/>
              </a:ext>
            </a:extLst>
          </p:cNvPr>
          <p:cNvSpPr txBox="1">
            <a:spLocks/>
          </p:cNvSpPr>
          <p:nvPr/>
        </p:nvSpPr>
        <p:spPr>
          <a:xfrm>
            <a:off x="836612" y="225908"/>
            <a:ext cx="10515600" cy="13255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/>
              <a:t>Scratch – Caiet de Activitati Nr  1</a:t>
            </a:r>
            <a:br>
              <a:rPr lang="en-GB" b="1"/>
            </a:br>
            <a:r>
              <a:rPr lang="en-GB" b="1"/>
              <a:t>Level  1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95831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C2BE9F-AB4A-4FC8-AD87-6140BF1CAE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1" y="3021374"/>
            <a:ext cx="3475021" cy="26519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822BA74-1756-4069-9A7C-06A6DBBB6F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26" y="2846099"/>
            <a:ext cx="4328535" cy="3002540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4639CFA-CDD6-4C14-BCF4-D900B21F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FC65-E82F-48F1-A2BE-1BC9AF08EA59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E91CE961-E374-400B-A2B9-7889B4597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AA2104F-946B-46AA-B965-18494D5C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30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602713-7B93-4F84-960E-1BEC35BCE729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4D76897E-92F6-4473-92EA-66CB348FE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12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diagram, text, application&#10;&#10;Description automatically generated">
            <a:extLst>
              <a:ext uri="{FF2B5EF4-FFF2-40B4-BE49-F238E27FC236}">
                <a16:creationId xmlns:a16="http://schemas.microsoft.com/office/drawing/2014/main" id="{AB2C52E5-7535-4571-B5EE-0C5E223C29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79" y="3028995"/>
            <a:ext cx="4206605" cy="26367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3DBCAE5-1D40-46BA-9A89-BB3C9905F3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82" y="2888012"/>
            <a:ext cx="4435224" cy="2918713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2C1D1B5-DE20-412B-8E1A-E8BD43E7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7D6D-49B3-4ED6-A841-265A4D596B6E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9ACDAEE8-A21E-4A7A-862C-FF13B122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BAEA4B0-8E17-42AC-BAB3-0FD34A61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31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094EE4-4C9F-4188-BACD-59B06A084CCE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287B5B69-07E6-4C97-9C7D-576A7A17D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16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5BE5ED27-45B6-40A9-B029-18AAAD522D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84" y="3032805"/>
            <a:ext cx="3391194" cy="262912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C7E4EA3D-1208-40B1-9110-C10F924992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31" y="2505075"/>
            <a:ext cx="4405326" cy="368458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3383929-7648-40DC-85B9-86F806EA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3690-B136-4B49-A16E-FF3032C77D96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DF0CD214-6B3E-460D-BA5D-514B202FF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0B69732-2123-448A-84F3-4EFA8B73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32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6C07EA-A7F3-465F-AD2B-4C859DBF3C29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7AF82EC8-DD83-450C-83C9-24A5AE929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9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176CABD-579F-43E2-9738-EB2FE152F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17" y="3021374"/>
            <a:ext cx="4252328" cy="26519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DD7AAFD-B943-46C8-BAD1-216C75DF4D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64" y="2505075"/>
            <a:ext cx="2920259" cy="368458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1E20B44-C510-42EE-B52B-BEDC184E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32339-42FC-493C-8A15-50CF3439DABD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B7EF7E3-C704-40E7-9146-765CD284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D425DF9-B1CF-4319-BA26-582C8776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33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97B437-7054-4C9B-A58C-6603DF82176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7AD73AF8-BAEE-41FD-A62A-44DFA6CAD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70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497311E5-1041-45B0-824B-0AB7A1DD66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17" y="3021374"/>
            <a:ext cx="4252328" cy="26519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D9A7158-4181-47A4-8CFC-DAFDD7C298E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64" y="2505075"/>
            <a:ext cx="2920259" cy="368458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BE24800-33A4-445A-BA5F-B597B87F6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EB942-8F36-4668-99E9-19AC0185AD51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84F94F2-9930-4770-BB19-692AB000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87A94AAA-2030-4B4C-88DF-5F24295D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34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E0B493-6071-46F8-8C5B-0592FBB23BD2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4FE1D6D-28BA-432C-9D65-F669C9207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51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A3F364-811A-4963-BEB0-9012C916BA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43" y="3048046"/>
            <a:ext cx="3421677" cy="259864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ext, timeline&#10;&#10;Description automatically generated">
            <a:extLst>
              <a:ext uri="{FF2B5EF4-FFF2-40B4-BE49-F238E27FC236}">
                <a16:creationId xmlns:a16="http://schemas.microsoft.com/office/drawing/2014/main" id="{C200BFCD-8EDB-4F98-8E1C-214C7423B0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59" y="2505075"/>
            <a:ext cx="3531670" cy="368458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A21DD44-2206-4C85-B4C0-188A3E95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41CEC-9C82-4448-B220-E529ACC57C24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29861A9-9F7A-4E05-9F32-9D5AB409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4617CFF-4955-474C-A2E2-43E4E4A3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FBFE1E-1818-4565-80E7-5B5C81B95707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02111FD3-B58F-4272-AC38-2FF79A765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37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Text&#10;&#10;Description automatically generated with medium confidence">
            <a:extLst>
              <a:ext uri="{FF2B5EF4-FFF2-40B4-BE49-F238E27FC236}">
                <a16:creationId xmlns:a16="http://schemas.microsoft.com/office/drawing/2014/main" id="{904FFCDE-536F-44EF-A8AA-42EFE53E77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12" y="3013753"/>
            <a:ext cx="3444538" cy="266723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94D078A7-AC49-49D1-8B52-DD8AB2D4AA1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95" y="2834668"/>
            <a:ext cx="4351397" cy="3025402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7BFD153-432F-41EE-8A58-67806A52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2E36-0CCC-4016-AC2D-3E67CB07C380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BFBBE03E-4079-4785-A80F-34303098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7456D781-20C7-476F-B6C6-93F80D06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36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E45B29-8B73-4C31-9E8B-48D4375F8981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7C18E286-E034-4FF7-B374-6D35D407B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71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92746E5-3A72-49C3-87C7-171C973D6B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12" y="3013753"/>
            <a:ext cx="3444538" cy="266723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A29EA938-EA8E-46A9-80F6-69A98546DC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95" y="2834668"/>
            <a:ext cx="4351397" cy="3025402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111F8B6A-FC79-4CBB-866E-A1BD315B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596BD-838F-4AE2-B9CD-885F3694A30A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22975D1-34EA-43D0-B663-F32FCC9E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09EBB605-03EA-4736-AE61-56DC9F94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37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BD52DF-F4BB-435E-B3FD-A26603254E6E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F6E64D8E-833E-4763-AC3D-2BEF8CAF3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36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Text, timeline&#10;&#10;Description automatically generated with medium confidence">
            <a:extLst>
              <a:ext uri="{FF2B5EF4-FFF2-40B4-BE49-F238E27FC236}">
                <a16:creationId xmlns:a16="http://schemas.microsoft.com/office/drawing/2014/main" id="{F0B1F127-EC89-4EB8-BA7C-9BE7AA76C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9" y="2994702"/>
            <a:ext cx="4214225" cy="270533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14117EEB-D25B-4F56-A447-1B548E3FC7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74" y="2849909"/>
            <a:ext cx="4145639" cy="2994920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E91B39A-C32F-49A7-AC3C-E858F0CA7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9006-D430-41C1-B476-B095B6944E1B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94272A1-AE0D-43B3-B3BA-9E3B4BA3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44EBAF6-605A-4A6B-9C0A-CFB6642F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38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B4347F9-F667-481D-B347-58B9B9E887C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0A3C8C07-643C-4F4A-84FD-5996F4E05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6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Text, whiteboard&#10;&#10;Description automatically generated">
            <a:extLst>
              <a:ext uri="{FF2B5EF4-FFF2-40B4-BE49-F238E27FC236}">
                <a16:creationId xmlns:a16="http://schemas.microsoft.com/office/drawing/2014/main" id="{A70940A8-18B0-461C-B9CA-39030B1549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99" y="3021374"/>
            <a:ext cx="3970364" cy="26519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7ADEF260-EEF1-4A42-9264-FFA186FE47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95" y="2505075"/>
            <a:ext cx="4252597" cy="368458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5FDC58F-3D06-4D25-8483-11FB3E43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3C7B-2AB5-4468-BB52-08B9BA92D5B0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FDC88072-E504-4E99-B7AB-CF489D6A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D093EBE-AD5B-487D-B252-8636E198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39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5F99E0-4BD3-4D48-A893-B5983F1005D5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CB6D2011-7419-4023-ACF9-321656BE2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34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AF34F-82D9-4546-B792-B6464E077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DE4469-2AC8-48A1-8AC5-681ACB289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7" y="2787978"/>
            <a:ext cx="5557842" cy="328547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6294C-4B94-49CC-90FF-695AB9ED2A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69EB80A3-6779-4B07-BAA8-A9291D8732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6" y="2621289"/>
            <a:ext cx="4224928" cy="3730784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92DEA0B-1F49-4AA2-8A4E-7D721409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101C6-8459-4BAD-96E8-403F00278F91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0AE986D-BB47-4EAF-AC4C-41A64B19D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B8ED1DFD-3BB3-4B50-BFA1-9CFEE430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4</a:t>
            </a:fld>
            <a:endParaRPr lang="en-GB"/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82F49351-DF06-4866-A4D0-93070B361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422B7A2-A9FD-430D-B7D4-B3611DEC2F31}"/>
              </a:ext>
            </a:extLst>
          </p:cNvPr>
          <p:cNvSpPr txBox="1">
            <a:spLocks/>
          </p:cNvSpPr>
          <p:nvPr/>
        </p:nvSpPr>
        <p:spPr>
          <a:xfrm>
            <a:off x="836612" y="225908"/>
            <a:ext cx="10515600" cy="13255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/>
              <a:t>Scratch – Caiet de Activitati Nr  1</a:t>
            </a:r>
            <a:br>
              <a:rPr lang="en-GB" b="1"/>
            </a:br>
            <a:r>
              <a:rPr lang="en-GB" b="1"/>
              <a:t>Level  1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39654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E5482EF8-C5F2-4636-9A60-3C63D752A2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88" y="3032805"/>
            <a:ext cx="3756986" cy="262912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A0CE146A-4F23-4269-9535-E79A5FF031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75" y="2849909"/>
            <a:ext cx="4366638" cy="2994920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476738F-F115-4549-81B3-EE220D85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CDEF1-CEDF-499B-9558-6FDF74068A14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9C69AAD8-5B2A-4A31-8132-C4DCEE41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2AA75DED-5695-4ED9-A187-078DD21D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40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882A5B-60B0-4A94-8140-BA08C2AC9EA3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70B1778F-3A0D-47B6-9E7D-AD108C3F3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5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7F486EE-2791-4373-838B-253183DA29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84" y="3017564"/>
            <a:ext cx="3391194" cy="26596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11F8C5-7332-4BC2-B14B-2DF520E9A8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67" y="2640341"/>
            <a:ext cx="4077053" cy="3414056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EA7EB93-2206-42D5-9B48-15B9143E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A7D6-933D-4B0E-B277-ABA8F45BA892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E41988A8-00D2-491E-892E-4103DE678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99D77EF-B82E-424B-AC2A-AD762A98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41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B5E77C-C9C0-4F82-984D-301B799D7913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E569C3B2-573D-4008-AE4B-2586DB80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Diagram, text, whiteboard&#10;&#10;Description automatically generated">
            <a:extLst>
              <a:ext uri="{FF2B5EF4-FFF2-40B4-BE49-F238E27FC236}">
                <a16:creationId xmlns:a16="http://schemas.microsoft.com/office/drawing/2014/main" id="{F09282FC-D1A4-44D9-AB83-74C4A538E2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52" y="3028995"/>
            <a:ext cx="4374259" cy="26367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screenshot of a menu&#10;&#10;Description automatically generated with medium confidence">
            <a:extLst>
              <a:ext uri="{FF2B5EF4-FFF2-40B4-BE49-F238E27FC236}">
                <a16:creationId xmlns:a16="http://schemas.microsoft.com/office/drawing/2014/main" id="{D6DB7E5B-73B6-4C0D-8576-74AC7A663B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63" y="2505075"/>
            <a:ext cx="3646861" cy="368458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F06DF1C9-E68D-4C78-923E-D15C110F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DFCAF-2B7F-4122-9605-76DC7A1F76B5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51A4C31B-12AC-48B4-852F-99B08767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FD3C632-4B41-4718-8539-6E0E9458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42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7FF114-EE64-475D-A664-52B013037A10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F010E79D-AEC3-4F46-B931-1A90E1D49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65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13A1FD1-00BC-4984-8DC1-B0AA5611FC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73" y="3028995"/>
            <a:ext cx="4580017" cy="26367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EA583A6-6D8F-4F26-896E-36881D4E35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86" y="2628910"/>
            <a:ext cx="3398815" cy="3436918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E6BD84E-B0D0-4563-A0CF-580A80F3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B0F0D-123F-4A00-9E04-06CCBD71A4C0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2BF166F8-CC5B-4CA5-A33B-101954A6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B58EF3D-2F6B-4673-9CA2-147929EA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43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E552C2-285C-4A39-8D95-6D7407D14D2C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74EFC99F-FB29-49A0-A91C-5E5BFC9F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18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4F5D991-B704-44F5-B4C4-02DBDFE3C3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60" y="3032805"/>
            <a:ext cx="3482642" cy="262912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 with low confidence">
            <a:extLst>
              <a:ext uri="{FF2B5EF4-FFF2-40B4-BE49-F238E27FC236}">
                <a16:creationId xmlns:a16="http://schemas.microsoft.com/office/drawing/2014/main" id="{22309487-716E-48B6-A63E-A64E12277D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41" y="2621289"/>
            <a:ext cx="3063505" cy="3452159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DB24820-D07D-4EA9-9BA9-6B37CA6A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57FD-E867-4CFC-AD4D-00B8F4D915BB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1AB01B49-A079-483A-8598-B998726F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86581604-F9AE-4FA0-9765-039ECED6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44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21E751-C441-47B3-83AD-72544002A33F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72B34310-1551-4D4A-8CFB-6E7135EA3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80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AB229BB-7E3D-4EF2-8A19-99AFA6498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79" y="3017564"/>
            <a:ext cx="4206605" cy="265961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9E51702-DE4F-4031-BE42-37E0249847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20" y="2705116"/>
            <a:ext cx="4480948" cy="3284505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346CB968-8959-4FC2-9141-DE26BEC7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68A5D-24CE-4038-A591-1558E803D7DF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5DC7F0EC-34A3-4B92-AC11-D77C4ED4C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B2D5B457-9D62-41BA-922B-9EC66D2A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45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42DE8E-A656-4732-9AE5-BD513CDFE9E5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3169DCB-D633-4912-8F4C-C5569BCA0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80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32B7C-2BF7-43A2-9E0A-11D43BF3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0E00ADB-31A8-4297-822B-B0E6F0F01E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88" y="3021374"/>
            <a:ext cx="3756986" cy="26519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0A9B7-65F0-4FCF-ADE9-42C757B5E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6B3C856-4D68-4E5B-B8FC-58BDF05813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630" y="2636530"/>
            <a:ext cx="4252328" cy="3421677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9F300C2-32A5-434C-84A9-DB77F8AB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F5F0-258D-4E6B-8F14-82A944DFC854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5C29DCE1-9901-4A09-A9C2-C9C6C4F9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87073C1-72FA-4034-AFE6-F046E734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46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F24009-D078-4D27-ADCB-CC9124E72B17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3</a:t>
            </a:r>
          </a:p>
        </p:txBody>
      </p:sp>
      <p:pic>
        <p:nvPicPr>
          <p:cNvPr id="12" name="Imagine 11">
            <a:extLst>
              <a:ext uri="{FF2B5EF4-FFF2-40B4-BE49-F238E27FC236}">
                <a16:creationId xmlns:a16="http://schemas.microsoft.com/office/drawing/2014/main" id="{B399BC8E-9ED4-455A-884E-0243E47F9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9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49617-EF9C-465F-9CF1-1D8438A34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3C36D3-D425-42D3-8CD7-D26B56531D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3" y="2634767"/>
            <a:ext cx="6101768" cy="360700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BC98A-05BE-44CE-B930-58CB01B66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666B4735-7E04-4F85-858B-A796FB706C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22" y="2621289"/>
            <a:ext cx="4229771" cy="3735061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EA98B62-E3E8-4A8E-A121-99C2B34C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A61D-4F3A-481D-BC8B-BF28D9D2DEA3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D5DC13D-92BA-4325-80E9-4CBC9E29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B1F67EA-FF97-40C4-95D5-B2190724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5</a:t>
            </a:fld>
            <a:endParaRPr lang="en-GB"/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9642B95C-9E5D-45CB-845A-E34460D0C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87BCFA8-DC62-4167-8667-A0C571346F28}"/>
              </a:ext>
            </a:extLst>
          </p:cNvPr>
          <p:cNvSpPr txBox="1">
            <a:spLocks/>
          </p:cNvSpPr>
          <p:nvPr/>
        </p:nvSpPr>
        <p:spPr>
          <a:xfrm>
            <a:off x="836612" y="225908"/>
            <a:ext cx="10515600" cy="13255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700" b="1"/>
              <a:t>Scratch – Caiet de Activitati Nr  1</a:t>
            </a:r>
            <a:br>
              <a:rPr lang="en-GB" b="1"/>
            </a:br>
            <a:r>
              <a:rPr lang="en-GB" b="1"/>
              <a:t>Level  1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5967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2D4E22B-8316-48CF-A4F5-C4B008BA93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3" y="2598427"/>
            <a:ext cx="5488058" cy="34978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8B1D4D0C-1C0C-42BD-8EE0-608F75176A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46" y="2598427"/>
            <a:ext cx="4092295" cy="3497883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92DDFB7-B0D1-49CF-BB13-E0281B9C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9115-4C49-4D79-BD98-DB31CC08A3BE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C7F8AE6-32D6-4807-8572-EE382282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LEIBNITZ GmbH            admin@itcool.online                     0737.123.540 </a:t>
            </a:r>
            <a:endParaRPr lang="en-GB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9C13816-BA31-4C8F-88AB-75A8C614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6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82ADCB-5798-4312-90D4-A217C645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1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C2581C85-D94A-476E-AA11-C20C556A6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37F1FC49-9706-4498-9938-7B3C6FD3F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" y="2503711"/>
            <a:ext cx="5389040" cy="38526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D4A0C4-706E-41E7-84DE-174EAB68F6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274" y="2829376"/>
            <a:ext cx="5389040" cy="3526973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10E1C28-816B-458F-AB6C-D8ECD37B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A0FDA-0DEF-4949-B182-9C71F6CF0FEB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B861552-E2ED-4980-978F-88FB6D10D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4DC26FD-E41B-4D10-9407-C586099F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7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304C79-1A80-4BED-850C-985E0C50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1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15DB4E7B-D38A-4BFF-BAA0-5BAC890F1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716C3A-F4E1-41F2-BD84-835335B1D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1" y="2484536"/>
            <a:ext cx="5360114" cy="387181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DB83D5-20FC-4BAD-A92C-4D27A1B940F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230" y="2796208"/>
            <a:ext cx="6210343" cy="3560141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CF92603-2FE3-4E4F-8FB0-3FF8DF35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ABC4-5639-489B-95D3-F9A626A21CD1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EEBA84E4-E84D-495D-BA43-0D758EB4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5E2FFA65-D927-4ACD-BA67-250BC164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8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D3C7FA-8B11-4418-AA7C-14047A1E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1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865999C7-F339-40DD-9202-B2710FEEC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4363-AE57-46AE-9D67-6B7FB2605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Content Placeholder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9943EF78-2865-4595-9AD3-9AF1896B09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473463"/>
            <a:ext cx="5357815" cy="38883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C2587-0A03-4E2A-B2B2-BA154433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Diagram, application&#10;&#10;Description automatically generated">
            <a:extLst>
              <a:ext uri="{FF2B5EF4-FFF2-40B4-BE49-F238E27FC236}">
                <a16:creationId xmlns:a16="http://schemas.microsoft.com/office/drawing/2014/main" id="{D126077B-2F7E-45B6-BDBA-C4EC1CE2FB6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61024"/>
            <a:ext cx="5668085" cy="3795326"/>
          </a:xfrm>
        </p:spPr>
      </p:pic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A15FE2C-D641-436E-BFBB-DE9D9828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9DDD5-CC9A-4253-A7A2-193AF1307950}" type="datetime1">
              <a:rPr lang="ro-RO" smtClean="0"/>
              <a:t>06.09.2021</a:t>
            </a:fld>
            <a:endParaRPr lang="en-GB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F4623570-000B-4CDA-8E00-73B5871F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LEIBNITZ GmbH            admin@itcool.online                     0737.123.540 </a:t>
            </a:r>
            <a:endParaRPr lang="en-GB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4BE09A69-CEBF-47C7-8AB5-CEDAAB32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D1A9-3478-4090-9EBF-1BC59D914987}" type="slidenum">
              <a:rPr lang="en-GB" smtClean="0"/>
              <a:t>9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5C5F63-4AA6-4E48-85EB-2AEC6E10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6700" b="1" dirty="0"/>
              <a:t>Scratch – </a:t>
            </a:r>
            <a:r>
              <a:rPr lang="en-GB" sz="6700" b="1" dirty="0" err="1"/>
              <a:t>Caiet</a:t>
            </a:r>
            <a:r>
              <a:rPr lang="en-GB" sz="6700" b="1" dirty="0"/>
              <a:t> de </a:t>
            </a:r>
            <a:r>
              <a:rPr lang="en-GB" sz="6700" b="1" dirty="0" err="1"/>
              <a:t>Activitati</a:t>
            </a:r>
            <a:r>
              <a:rPr lang="en-GB" sz="6700" b="1" dirty="0"/>
              <a:t> Nr  1</a:t>
            </a:r>
            <a:br>
              <a:rPr lang="en-GB" b="1" dirty="0"/>
            </a:br>
            <a:r>
              <a:rPr lang="en-GB" b="1" dirty="0"/>
              <a:t>Level  1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BDAE6144-3F1A-4855-BBF4-51C46800E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" y="105741"/>
            <a:ext cx="791817" cy="7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1033</Words>
  <Application>Microsoft Office PowerPoint</Application>
  <PresentationFormat>Ecran lat</PresentationFormat>
  <Paragraphs>196</Paragraphs>
  <Slides>46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Scratch – Caiet de Activitati Nr  1 Level  1</vt:lpstr>
      <vt:lpstr>Prezentare PowerPoint</vt:lpstr>
      <vt:lpstr>Scratch – Caiet de Activitati Nr  1 Level  1</vt:lpstr>
      <vt:lpstr>Prezentare PowerPoint</vt:lpstr>
      <vt:lpstr>Prezentare PowerPoint</vt:lpstr>
      <vt:lpstr>Scratch – Caiet de Activitati Nr  1 Level  1</vt:lpstr>
      <vt:lpstr>Scratch – Caiet de Activitati Nr  1 Level  1</vt:lpstr>
      <vt:lpstr>Scratch – Caiet de Activitati Nr  1 Level  1</vt:lpstr>
      <vt:lpstr>Scratch – Caiet de Activitati Nr  1 Level  1</vt:lpstr>
      <vt:lpstr>Scratch – Caiet de Activitati Nr  1 Level  1</vt:lpstr>
      <vt:lpstr>Scratch – Caiet de Activitati Nr  1 Level  1</vt:lpstr>
      <vt:lpstr>Scratch – Caiet de Activitati Nr  1 Level  1</vt:lpstr>
      <vt:lpstr>Scratch – Caiet de Activitati Nr  1 Level  2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danion</dc:creator>
  <cp:lastModifiedBy>grati neagu</cp:lastModifiedBy>
  <cp:revision>7</cp:revision>
  <dcterms:created xsi:type="dcterms:W3CDTF">2021-09-04T18:18:47Z</dcterms:created>
  <dcterms:modified xsi:type="dcterms:W3CDTF">2021-09-06T04:28:22Z</dcterms:modified>
</cp:coreProperties>
</file>